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30275213" cy="42803763"/>
  <p:notesSz cx="29818013" cy="423481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35" d="100"/>
          <a:sy n="35" d="100"/>
        </p:scale>
        <p:origin x="1494" y="114"/>
      </p:cViewPr>
      <p:guideLst/>
    </p:cSldViewPr>
  </p:slideViewPr>
  <p:notesTextViewPr>
    <p:cViewPr>
      <p:scale>
        <a:sx n="300" d="100"/>
        <a:sy n="300" d="100"/>
      </p:scale>
      <p:origin x="0" y="-8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12922435" cy="2121611"/>
          </a:xfrm>
          <a:prstGeom prst="rect">
            <a:avLst/>
          </a:prstGeom>
        </p:spPr>
        <p:txBody>
          <a:bodyPr vert="horz" lIns="390083" tIns="195042" rIns="390083" bIns="195042" rtlCol="0"/>
          <a:lstStyle>
            <a:lvl1pPr algn="l">
              <a:defRPr sz="51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6889109" y="2"/>
            <a:ext cx="12922435" cy="2121611"/>
          </a:xfrm>
          <a:prstGeom prst="rect">
            <a:avLst/>
          </a:prstGeom>
        </p:spPr>
        <p:txBody>
          <a:bodyPr vert="horz" lIns="390083" tIns="195042" rIns="390083" bIns="195042" rtlCol="0"/>
          <a:lstStyle>
            <a:lvl1pPr algn="r">
              <a:defRPr sz="5100"/>
            </a:lvl1pPr>
          </a:lstStyle>
          <a:p>
            <a:fld id="{65B6A93E-8539-42BB-B5A0-200AC690F1E9}" type="datetimeFigureOut">
              <a:rPr lang="fr-BE" smtClean="0"/>
              <a:t>27-04-26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55200" y="5294313"/>
            <a:ext cx="10107613" cy="14290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390083" tIns="195042" rIns="390083" bIns="195042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983100" y="20382852"/>
            <a:ext cx="23851822" cy="16671781"/>
          </a:xfrm>
          <a:prstGeom prst="rect">
            <a:avLst/>
          </a:prstGeom>
        </p:spPr>
        <p:txBody>
          <a:bodyPr vert="horz" lIns="390083" tIns="195042" rIns="390083" bIns="19504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0226543"/>
            <a:ext cx="12922435" cy="2121607"/>
          </a:xfrm>
          <a:prstGeom prst="rect">
            <a:avLst/>
          </a:prstGeom>
        </p:spPr>
        <p:txBody>
          <a:bodyPr vert="horz" lIns="390083" tIns="195042" rIns="390083" bIns="195042" rtlCol="0" anchor="b"/>
          <a:lstStyle>
            <a:lvl1pPr algn="l">
              <a:defRPr sz="51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6889109" y="40226543"/>
            <a:ext cx="12922435" cy="2121607"/>
          </a:xfrm>
          <a:prstGeom prst="rect">
            <a:avLst/>
          </a:prstGeom>
        </p:spPr>
        <p:txBody>
          <a:bodyPr vert="horz" lIns="390083" tIns="195042" rIns="390083" bIns="195042" rtlCol="0" anchor="b"/>
          <a:lstStyle>
            <a:lvl1pPr algn="r">
              <a:defRPr sz="5100"/>
            </a:lvl1pPr>
          </a:lstStyle>
          <a:p>
            <a:fld id="{14DC2075-A585-4CCF-BC65-4708B7E788BD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05084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DC2075-A585-4CCF-BC65-4708B7E788BD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30852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DD8F7-2B12-4CB8-A1AA-40C5CF7237F8}" type="datetimeFigureOut">
              <a:rPr lang="fr-BE" smtClean="0"/>
              <a:t>27-04-26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DEA2-0E88-4C37-86D6-39F1D1B5048C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67560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DD8F7-2B12-4CB8-A1AA-40C5CF7237F8}" type="datetimeFigureOut">
              <a:rPr lang="fr-BE" smtClean="0"/>
              <a:t>27-04-26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DEA2-0E88-4C37-86D6-39F1D1B5048C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00788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DD8F7-2B12-4CB8-A1AA-40C5CF7237F8}" type="datetimeFigureOut">
              <a:rPr lang="fr-BE" smtClean="0"/>
              <a:t>27-04-26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DEA2-0E88-4C37-86D6-39F1D1B5048C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7323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DD8F7-2B12-4CB8-A1AA-40C5CF7237F8}" type="datetimeFigureOut">
              <a:rPr lang="fr-BE" smtClean="0"/>
              <a:t>27-04-26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DEA2-0E88-4C37-86D6-39F1D1B5048C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31795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DD8F7-2B12-4CB8-A1AA-40C5CF7237F8}" type="datetimeFigureOut">
              <a:rPr lang="fr-BE" smtClean="0"/>
              <a:t>27-04-26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DEA2-0E88-4C37-86D6-39F1D1B5048C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45388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DD8F7-2B12-4CB8-A1AA-40C5CF7237F8}" type="datetimeFigureOut">
              <a:rPr lang="fr-BE" smtClean="0"/>
              <a:t>27-04-26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DEA2-0E88-4C37-86D6-39F1D1B5048C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05354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DD8F7-2B12-4CB8-A1AA-40C5CF7237F8}" type="datetimeFigureOut">
              <a:rPr lang="fr-BE" smtClean="0"/>
              <a:t>27-04-26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DEA2-0E88-4C37-86D6-39F1D1B5048C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20269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DD8F7-2B12-4CB8-A1AA-40C5CF7237F8}" type="datetimeFigureOut">
              <a:rPr lang="fr-BE" smtClean="0"/>
              <a:t>27-04-26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DEA2-0E88-4C37-86D6-39F1D1B5048C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55149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DD8F7-2B12-4CB8-A1AA-40C5CF7237F8}" type="datetimeFigureOut">
              <a:rPr lang="fr-BE" smtClean="0"/>
              <a:t>27-04-26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DEA2-0E88-4C37-86D6-39F1D1B5048C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5872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DD8F7-2B12-4CB8-A1AA-40C5CF7237F8}" type="datetimeFigureOut">
              <a:rPr lang="fr-BE" smtClean="0"/>
              <a:t>27-04-26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DEA2-0E88-4C37-86D6-39F1D1B5048C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3665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DD8F7-2B12-4CB8-A1AA-40C5CF7237F8}" type="datetimeFigureOut">
              <a:rPr lang="fr-BE" smtClean="0"/>
              <a:t>27-04-26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DEA2-0E88-4C37-86D6-39F1D1B5048C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17926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5DD8F7-2B12-4CB8-A1AA-40C5CF7237F8}" type="datetimeFigureOut">
              <a:rPr lang="fr-BE" smtClean="0"/>
              <a:t>27-04-26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1BDEA2-0E88-4C37-86D6-39F1D1B5048C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2046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18F6D4A-1149-E066-20D7-AB77A05A5FE9}"/>
              </a:ext>
            </a:extLst>
          </p:cNvPr>
          <p:cNvSpPr/>
          <p:nvPr/>
        </p:nvSpPr>
        <p:spPr>
          <a:xfrm>
            <a:off x="0" y="-1"/>
            <a:ext cx="30275213" cy="5104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77927E9-FD96-67C2-E94D-A36888CE11CF}"/>
              </a:ext>
            </a:extLst>
          </p:cNvPr>
          <p:cNvSpPr/>
          <p:nvPr/>
        </p:nvSpPr>
        <p:spPr>
          <a:xfrm flipH="1">
            <a:off x="8936627" y="-415498"/>
            <a:ext cx="12401958" cy="830996"/>
          </a:xfrm>
          <a:prstGeom prst="roundRect">
            <a:avLst>
              <a:gd name="adj" fmla="val 29693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CDAEB1D-D298-8206-6435-EAF4D977777B}"/>
              </a:ext>
            </a:extLst>
          </p:cNvPr>
          <p:cNvGrpSpPr/>
          <p:nvPr/>
        </p:nvGrpSpPr>
        <p:grpSpPr>
          <a:xfrm>
            <a:off x="9370465" y="1167404"/>
            <a:ext cx="11534283" cy="2215992"/>
            <a:chOff x="9370464" y="1167404"/>
            <a:chExt cx="11534283" cy="221599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01199CA-CEF6-0F68-F7C4-FEA6ED30071D}"/>
                </a:ext>
              </a:extLst>
            </p:cNvPr>
            <p:cNvSpPr txBox="1"/>
            <p:nvPr/>
          </p:nvSpPr>
          <p:spPr>
            <a:xfrm>
              <a:off x="9370464" y="1167404"/>
              <a:ext cx="11534283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BE" sz="8400" b="1" dirty="0" err="1"/>
                <a:t>Title</a:t>
              </a:r>
              <a:endParaRPr lang="fr-BE" sz="8400" b="1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6D7270D-9D01-1CFA-DC52-09C58334AEBA}"/>
                </a:ext>
              </a:extLst>
            </p:cNvPr>
            <p:cNvSpPr txBox="1"/>
            <p:nvPr/>
          </p:nvSpPr>
          <p:spPr>
            <a:xfrm>
              <a:off x="9370464" y="2552399"/>
              <a:ext cx="115342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BE" sz="4800" i="1" dirty="0" err="1">
                  <a:latin typeface="Lora" pitchFamily="2" charset="0"/>
                </a:rPr>
                <a:t>Author</a:t>
              </a:r>
              <a:r>
                <a:rPr lang="fr-BE" sz="4800" i="1" dirty="0">
                  <a:latin typeface="Lora" pitchFamily="2" charset="0"/>
                </a:rPr>
                <a:t> 1, </a:t>
              </a:r>
              <a:r>
                <a:rPr lang="fr-BE" sz="4800" i="1" dirty="0" err="1">
                  <a:latin typeface="Lora" pitchFamily="2" charset="0"/>
                </a:rPr>
                <a:t>Author</a:t>
              </a:r>
              <a:r>
                <a:rPr lang="fr-BE" sz="4800" i="1" dirty="0">
                  <a:latin typeface="Lora" pitchFamily="2" charset="0"/>
                </a:rPr>
                <a:t> 2, </a:t>
              </a:r>
              <a:r>
                <a:rPr lang="fr-BE" sz="4800" i="1" dirty="0" err="1">
                  <a:latin typeface="Lora" pitchFamily="2" charset="0"/>
                </a:rPr>
                <a:t>Author</a:t>
              </a:r>
              <a:r>
                <a:rPr lang="fr-BE" sz="4800" i="1" dirty="0">
                  <a:latin typeface="Lora" pitchFamily="2" charset="0"/>
                </a:rPr>
                <a:t> 3, etc.</a:t>
              </a:r>
            </a:p>
          </p:txBody>
        </p:sp>
      </p:grpSp>
      <p:pic>
        <p:nvPicPr>
          <p:cNvPr id="11" name="Picture 10" descr="A blue circle with a red yellow and black circle with a lion and a crown&#10;&#10;AI-generated content may be incorrect.">
            <a:extLst>
              <a:ext uri="{FF2B5EF4-FFF2-40B4-BE49-F238E27FC236}">
                <a16:creationId xmlns:a16="http://schemas.microsoft.com/office/drawing/2014/main" id="{4D23E3BD-3D0E-303B-7013-6CC5F44E59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12" y="887506"/>
            <a:ext cx="2551747" cy="3329785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B9734DB-AD62-038D-3C34-BDD5DF02E570}"/>
              </a:ext>
            </a:extLst>
          </p:cNvPr>
          <p:cNvSpPr/>
          <p:nvPr/>
        </p:nvSpPr>
        <p:spPr>
          <a:xfrm>
            <a:off x="0" y="37698963"/>
            <a:ext cx="30275213" cy="5104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23" name="Picture 22" descr="A black and white background with blue and yellow text&#10;&#10;AI-generated content may be incorrect.">
            <a:extLst>
              <a:ext uri="{FF2B5EF4-FFF2-40B4-BE49-F238E27FC236}">
                <a16:creationId xmlns:a16="http://schemas.microsoft.com/office/drawing/2014/main" id="{BCE3D9A7-0277-69BF-2C24-4A239A3492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4035" y="36713174"/>
            <a:ext cx="12181177" cy="6090589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100A9FB8-FB9A-BAB5-155C-3F2B756D2687}"/>
              </a:ext>
            </a:extLst>
          </p:cNvPr>
          <p:cNvSpPr txBox="1"/>
          <p:nvPr/>
        </p:nvSpPr>
        <p:spPr>
          <a:xfrm>
            <a:off x="9758425" y="38829189"/>
            <a:ext cx="100965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800" b="1" dirty="0" err="1"/>
              <a:t>Department</a:t>
            </a:r>
            <a:endParaRPr lang="fr-BE" sz="4800" b="1" dirty="0"/>
          </a:p>
          <a:p>
            <a:r>
              <a:rPr lang="fr-BE" sz="4800" i="1" dirty="0" err="1">
                <a:latin typeface="Lora" pitchFamily="2" charset="0"/>
              </a:rPr>
              <a:t>Research</a:t>
            </a:r>
            <a:r>
              <a:rPr lang="fr-BE" sz="4800" i="1" dirty="0">
                <a:latin typeface="Lora" pitchFamily="2" charset="0"/>
              </a:rPr>
              <a:t> unit</a:t>
            </a:r>
          </a:p>
          <a:p>
            <a:r>
              <a:rPr lang="fr-BE" sz="4800" dirty="0"/>
              <a:t>Royal </a:t>
            </a:r>
            <a:r>
              <a:rPr lang="fr-BE" sz="4800" dirty="0" err="1"/>
              <a:t>Military</a:t>
            </a:r>
            <a:r>
              <a:rPr lang="fr-BE" sz="4800" dirty="0"/>
              <a:t> </a:t>
            </a:r>
            <a:r>
              <a:rPr lang="fr-BE" sz="4800" dirty="0" err="1"/>
              <a:t>Academy</a:t>
            </a:r>
            <a:r>
              <a:rPr lang="fr-BE" sz="4800" dirty="0"/>
              <a:t>, </a:t>
            </a:r>
            <a:r>
              <a:rPr lang="fr-BE" sz="4800" dirty="0" err="1"/>
              <a:t>Belgium</a:t>
            </a:r>
            <a:endParaRPr lang="fr-BE" sz="4800" dirty="0"/>
          </a:p>
        </p:txBody>
      </p:sp>
      <p:pic>
        <p:nvPicPr>
          <p:cNvPr id="26" name="Picture 25" descr="A white square with black border&#10;&#10;AI-generated content may be incorrect.">
            <a:extLst>
              <a:ext uri="{FF2B5EF4-FFF2-40B4-BE49-F238E27FC236}">
                <a16:creationId xmlns:a16="http://schemas.microsoft.com/office/drawing/2014/main" id="{2A283C0F-B6F4-93E7-5516-86811513A6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12" y="5992306"/>
            <a:ext cx="8512852" cy="7363476"/>
          </a:xfrm>
          <a:prstGeom prst="rect">
            <a:avLst/>
          </a:prstGeom>
          <a:effectLst>
            <a:outerShdw blurRad="1168400" dist="914400" dir="2700000" algn="ctr" rotWithShape="0">
              <a:schemeClr val="tx1">
                <a:alpha val="8000"/>
              </a:schemeClr>
            </a:outerShdw>
          </a:effec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5EE1DA6F-7173-4922-60BB-01004B27A540}"/>
              </a:ext>
            </a:extLst>
          </p:cNvPr>
          <p:cNvSpPr txBox="1"/>
          <p:nvPr/>
        </p:nvSpPr>
        <p:spPr>
          <a:xfrm>
            <a:off x="1336430" y="6699124"/>
            <a:ext cx="76434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800" b="1" dirty="0"/>
              <a:t>Section 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8C9BE4D-CB4C-25D2-9493-528B86732563}"/>
              </a:ext>
            </a:extLst>
          </p:cNvPr>
          <p:cNvSpPr txBox="1"/>
          <p:nvPr/>
        </p:nvSpPr>
        <p:spPr>
          <a:xfrm>
            <a:off x="1336430" y="8236939"/>
            <a:ext cx="7643447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000" dirty="0" err="1"/>
              <a:t>Lorem</a:t>
            </a:r>
            <a:r>
              <a:rPr lang="nl-BE" sz="2000" dirty="0"/>
              <a:t> </a:t>
            </a:r>
            <a:r>
              <a:rPr lang="nl-BE" sz="2000" dirty="0" err="1"/>
              <a:t>ipsum</a:t>
            </a:r>
            <a:r>
              <a:rPr lang="nl-BE" sz="2000" dirty="0"/>
              <a:t> </a:t>
            </a:r>
            <a:r>
              <a:rPr lang="nl-BE" sz="2000" dirty="0" err="1"/>
              <a:t>dolor</a:t>
            </a:r>
            <a:r>
              <a:rPr lang="nl-BE" sz="2000" dirty="0"/>
              <a:t> </a:t>
            </a:r>
            <a:r>
              <a:rPr lang="nl-BE" sz="2000" dirty="0" err="1"/>
              <a:t>sit</a:t>
            </a:r>
            <a:r>
              <a:rPr lang="nl-BE" sz="2000" dirty="0"/>
              <a:t> </a:t>
            </a:r>
            <a:r>
              <a:rPr lang="nl-BE" sz="2000" dirty="0" err="1"/>
              <a:t>amet</a:t>
            </a:r>
            <a:r>
              <a:rPr lang="nl-BE" sz="2000" dirty="0"/>
              <a:t>, </a:t>
            </a:r>
            <a:r>
              <a:rPr lang="nl-BE" sz="2000" dirty="0" err="1"/>
              <a:t>consectetur</a:t>
            </a:r>
            <a:r>
              <a:rPr lang="nl-BE" sz="2000" dirty="0"/>
              <a:t> </a:t>
            </a:r>
            <a:r>
              <a:rPr lang="nl-BE" sz="2000" dirty="0" err="1"/>
              <a:t>adipiscing</a:t>
            </a:r>
            <a:r>
              <a:rPr lang="nl-BE" sz="2000" dirty="0"/>
              <a:t> </a:t>
            </a:r>
            <a:r>
              <a:rPr lang="nl-BE" sz="2000" dirty="0" err="1"/>
              <a:t>elit</a:t>
            </a:r>
            <a:r>
              <a:rPr lang="nl-BE" sz="2000" dirty="0"/>
              <a:t>. </a:t>
            </a:r>
            <a:r>
              <a:rPr lang="nl-BE" sz="2000" dirty="0" err="1"/>
              <a:t>Donec</a:t>
            </a:r>
            <a:r>
              <a:rPr lang="nl-BE" sz="2000" dirty="0"/>
              <a:t> </a:t>
            </a:r>
            <a:r>
              <a:rPr lang="nl-BE" sz="2000" dirty="0" err="1"/>
              <a:t>sem</a:t>
            </a:r>
            <a:r>
              <a:rPr lang="nl-BE" sz="2000" dirty="0"/>
              <a:t> </a:t>
            </a:r>
            <a:r>
              <a:rPr lang="nl-BE" sz="2000" dirty="0" err="1"/>
              <a:t>lacus</a:t>
            </a:r>
            <a:r>
              <a:rPr lang="nl-BE" sz="2000" dirty="0"/>
              <a:t>, </a:t>
            </a:r>
            <a:r>
              <a:rPr lang="nl-BE" sz="2000" dirty="0" err="1"/>
              <a:t>posuere</a:t>
            </a:r>
            <a:r>
              <a:rPr lang="nl-BE" sz="2000" dirty="0"/>
              <a:t> et </a:t>
            </a:r>
            <a:r>
              <a:rPr lang="nl-BE" sz="2000" dirty="0" err="1"/>
              <a:t>lacinia</a:t>
            </a:r>
            <a:r>
              <a:rPr lang="nl-BE" sz="2000" dirty="0"/>
              <a:t> </a:t>
            </a:r>
            <a:r>
              <a:rPr lang="nl-BE" sz="2000" dirty="0" err="1"/>
              <a:t>eget</a:t>
            </a:r>
            <a:r>
              <a:rPr lang="nl-BE" sz="2000" dirty="0"/>
              <a:t>, </a:t>
            </a:r>
            <a:r>
              <a:rPr lang="nl-BE" sz="2000" dirty="0" err="1"/>
              <a:t>pulvinar</a:t>
            </a:r>
            <a:r>
              <a:rPr lang="nl-BE" sz="2000" dirty="0"/>
              <a:t> vitae </a:t>
            </a:r>
            <a:r>
              <a:rPr lang="nl-BE" sz="2000" dirty="0" err="1"/>
              <a:t>orci</a:t>
            </a:r>
            <a:r>
              <a:rPr lang="nl-BE" sz="2000" dirty="0"/>
              <a:t>. </a:t>
            </a:r>
            <a:r>
              <a:rPr lang="nl-BE" sz="2000" dirty="0" err="1"/>
              <a:t>Quisque</a:t>
            </a:r>
            <a:r>
              <a:rPr lang="nl-BE" sz="2000" dirty="0"/>
              <a:t> </a:t>
            </a:r>
            <a:r>
              <a:rPr lang="nl-BE" sz="2000" dirty="0" err="1"/>
              <a:t>consectetur</a:t>
            </a:r>
            <a:r>
              <a:rPr lang="nl-BE" sz="2000" dirty="0"/>
              <a:t> </a:t>
            </a:r>
            <a:r>
              <a:rPr lang="nl-BE" sz="2000" dirty="0" err="1"/>
              <a:t>quis</a:t>
            </a:r>
            <a:r>
              <a:rPr lang="nl-BE" sz="2000" dirty="0"/>
              <a:t> ex </a:t>
            </a:r>
            <a:r>
              <a:rPr lang="nl-BE" sz="2000" dirty="0" err="1"/>
              <a:t>id</a:t>
            </a:r>
            <a:r>
              <a:rPr lang="nl-BE" sz="2000" dirty="0"/>
              <a:t> </a:t>
            </a:r>
            <a:r>
              <a:rPr lang="nl-BE" sz="2000" dirty="0" err="1"/>
              <a:t>vulputate</a:t>
            </a:r>
            <a:r>
              <a:rPr lang="nl-BE" sz="2000" dirty="0"/>
              <a:t>. </a:t>
            </a:r>
            <a:r>
              <a:rPr lang="nl-BE" sz="2000" dirty="0" err="1"/>
              <a:t>Nullam</a:t>
            </a:r>
            <a:r>
              <a:rPr lang="nl-BE" sz="2000" dirty="0"/>
              <a:t> </a:t>
            </a:r>
            <a:r>
              <a:rPr lang="nl-BE" sz="2000" dirty="0" err="1"/>
              <a:t>iaculis</a:t>
            </a:r>
            <a:r>
              <a:rPr lang="nl-BE" sz="2000" dirty="0"/>
              <a:t> </a:t>
            </a:r>
            <a:r>
              <a:rPr lang="nl-BE" sz="2000" dirty="0" err="1"/>
              <a:t>sed</a:t>
            </a:r>
            <a:r>
              <a:rPr lang="nl-BE" sz="2000" dirty="0"/>
              <a:t> </a:t>
            </a:r>
            <a:r>
              <a:rPr lang="nl-BE" sz="2000" dirty="0" err="1"/>
              <a:t>nisi</a:t>
            </a:r>
            <a:r>
              <a:rPr lang="nl-BE" sz="2000" dirty="0"/>
              <a:t> ut </a:t>
            </a:r>
            <a:r>
              <a:rPr lang="nl-BE" sz="2000" dirty="0" err="1"/>
              <a:t>egestas</a:t>
            </a:r>
            <a:r>
              <a:rPr lang="nl-BE" sz="2000" dirty="0"/>
              <a:t>. </a:t>
            </a:r>
            <a:r>
              <a:rPr lang="nl-BE" sz="2000" dirty="0" err="1"/>
              <a:t>Pellentesque</a:t>
            </a:r>
            <a:r>
              <a:rPr lang="nl-BE" sz="2000" dirty="0"/>
              <a:t> </a:t>
            </a:r>
            <a:r>
              <a:rPr lang="nl-BE" sz="2000" dirty="0" err="1"/>
              <a:t>metus</a:t>
            </a:r>
            <a:r>
              <a:rPr lang="nl-BE" sz="2000" dirty="0"/>
              <a:t> </a:t>
            </a:r>
            <a:r>
              <a:rPr lang="nl-BE" sz="2000" dirty="0" err="1"/>
              <a:t>tortor</a:t>
            </a:r>
            <a:r>
              <a:rPr lang="nl-BE" sz="2000" dirty="0"/>
              <a:t>, </a:t>
            </a:r>
            <a:r>
              <a:rPr lang="nl-BE" sz="2000" dirty="0" err="1"/>
              <a:t>hendrerit</a:t>
            </a:r>
            <a:r>
              <a:rPr lang="nl-BE" sz="2000" dirty="0"/>
              <a:t> et </a:t>
            </a:r>
            <a:r>
              <a:rPr lang="nl-BE" sz="2000" dirty="0" err="1"/>
              <a:t>nisi</a:t>
            </a:r>
            <a:r>
              <a:rPr lang="nl-BE" sz="2000" dirty="0"/>
              <a:t> </a:t>
            </a:r>
            <a:r>
              <a:rPr lang="nl-BE" sz="2000" dirty="0" err="1"/>
              <a:t>condimentum</a:t>
            </a:r>
            <a:r>
              <a:rPr lang="nl-BE" sz="2000" dirty="0"/>
              <a:t>, </a:t>
            </a:r>
            <a:r>
              <a:rPr lang="nl-BE" sz="2000" dirty="0" err="1"/>
              <a:t>molestie</a:t>
            </a:r>
            <a:r>
              <a:rPr lang="nl-BE" sz="2000" dirty="0"/>
              <a:t> </a:t>
            </a:r>
            <a:r>
              <a:rPr lang="nl-BE" sz="2000" dirty="0" err="1"/>
              <a:t>fermentum</a:t>
            </a:r>
            <a:r>
              <a:rPr lang="nl-BE" sz="2000" dirty="0"/>
              <a:t> </a:t>
            </a:r>
            <a:r>
              <a:rPr lang="nl-BE" sz="2000" dirty="0" err="1"/>
              <a:t>ipsum</a:t>
            </a:r>
            <a:r>
              <a:rPr lang="nl-BE" sz="2000" dirty="0"/>
              <a:t>. </a:t>
            </a:r>
            <a:r>
              <a:rPr lang="nl-BE" sz="2000" dirty="0" err="1"/>
              <a:t>Fusce</a:t>
            </a:r>
            <a:r>
              <a:rPr lang="nl-BE" sz="2000" dirty="0"/>
              <a:t> </a:t>
            </a:r>
            <a:r>
              <a:rPr lang="nl-BE" sz="2000" dirty="0" err="1"/>
              <a:t>nec</a:t>
            </a:r>
            <a:r>
              <a:rPr lang="nl-BE" sz="2000" dirty="0"/>
              <a:t> </a:t>
            </a:r>
            <a:r>
              <a:rPr lang="nl-BE" sz="2000" dirty="0" err="1"/>
              <a:t>malesuada</a:t>
            </a:r>
            <a:r>
              <a:rPr lang="nl-BE" sz="2000" dirty="0"/>
              <a:t> libero, </a:t>
            </a:r>
            <a:r>
              <a:rPr lang="nl-BE" sz="2000" dirty="0" err="1"/>
              <a:t>sit</a:t>
            </a:r>
            <a:r>
              <a:rPr lang="nl-BE" sz="2000" dirty="0"/>
              <a:t> </a:t>
            </a:r>
            <a:r>
              <a:rPr lang="nl-BE" sz="2000" dirty="0" err="1"/>
              <a:t>amet</a:t>
            </a:r>
            <a:r>
              <a:rPr lang="nl-BE" sz="2000" dirty="0"/>
              <a:t> </a:t>
            </a:r>
            <a:r>
              <a:rPr lang="nl-BE" sz="2000" dirty="0" err="1"/>
              <a:t>consequat</a:t>
            </a:r>
            <a:r>
              <a:rPr lang="nl-BE" sz="2000" dirty="0"/>
              <a:t> </a:t>
            </a:r>
            <a:r>
              <a:rPr lang="nl-BE" sz="2000" dirty="0" err="1"/>
              <a:t>sem</a:t>
            </a:r>
            <a:r>
              <a:rPr lang="nl-BE" sz="2000" dirty="0"/>
              <a:t>. </a:t>
            </a:r>
            <a:r>
              <a:rPr lang="nl-BE" sz="2000" dirty="0" err="1"/>
              <a:t>Donec</a:t>
            </a:r>
            <a:r>
              <a:rPr lang="nl-BE" sz="2000" dirty="0"/>
              <a:t> cursus </a:t>
            </a:r>
            <a:r>
              <a:rPr lang="nl-BE" sz="2000" dirty="0" err="1"/>
              <a:t>nisi</a:t>
            </a:r>
            <a:r>
              <a:rPr lang="nl-BE" sz="2000" dirty="0"/>
              <a:t> </a:t>
            </a:r>
            <a:r>
              <a:rPr lang="nl-BE" sz="2000" dirty="0" err="1"/>
              <a:t>orci</a:t>
            </a:r>
            <a:r>
              <a:rPr lang="nl-BE" sz="2000" dirty="0"/>
              <a:t>, </a:t>
            </a:r>
            <a:r>
              <a:rPr lang="nl-BE" sz="2000" dirty="0" err="1"/>
              <a:t>volutpat</a:t>
            </a:r>
            <a:r>
              <a:rPr lang="nl-BE" sz="2000" dirty="0"/>
              <a:t> commodo </a:t>
            </a:r>
            <a:r>
              <a:rPr lang="nl-BE" sz="2000" dirty="0" err="1"/>
              <a:t>enim</a:t>
            </a:r>
            <a:r>
              <a:rPr lang="nl-BE" sz="2000" dirty="0"/>
              <a:t> </a:t>
            </a:r>
            <a:r>
              <a:rPr lang="nl-BE" sz="2000" dirty="0" err="1"/>
              <a:t>hendrerit</a:t>
            </a:r>
            <a:r>
              <a:rPr lang="nl-BE" sz="2000" dirty="0"/>
              <a:t> in. </a:t>
            </a:r>
            <a:r>
              <a:rPr lang="nl-BE" sz="2000" dirty="0" err="1"/>
              <a:t>Praesent</a:t>
            </a:r>
            <a:r>
              <a:rPr lang="nl-BE" sz="2000" dirty="0"/>
              <a:t> </a:t>
            </a:r>
            <a:r>
              <a:rPr lang="nl-BE" sz="2000" dirty="0" err="1"/>
              <a:t>nunc</a:t>
            </a:r>
            <a:r>
              <a:rPr lang="nl-BE" sz="2000" dirty="0"/>
              <a:t> </a:t>
            </a:r>
            <a:r>
              <a:rPr lang="nl-BE" sz="2000" dirty="0" err="1"/>
              <a:t>nunc</a:t>
            </a:r>
            <a:r>
              <a:rPr lang="nl-BE" sz="2000" dirty="0"/>
              <a:t>, </a:t>
            </a:r>
            <a:r>
              <a:rPr lang="nl-BE" sz="2000" dirty="0" err="1"/>
              <a:t>efficitur</a:t>
            </a:r>
            <a:r>
              <a:rPr lang="nl-BE" sz="2000" dirty="0"/>
              <a:t> at </a:t>
            </a:r>
            <a:r>
              <a:rPr lang="nl-BE" sz="2000" dirty="0" err="1"/>
              <a:t>sagittis</a:t>
            </a:r>
            <a:r>
              <a:rPr lang="nl-BE" sz="2000" dirty="0"/>
              <a:t> </a:t>
            </a:r>
            <a:r>
              <a:rPr lang="nl-BE" sz="2000" dirty="0" err="1"/>
              <a:t>sit</a:t>
            </a:r>
            <a:r>
              <a:rPr lang="nl-BE" sz="2000" dirty="0"/>
              <a:t> </a:t>
            </a:r>
            <a:r>
              <a:rPr lang="nl-BE" sz="2000" dirty="0" err="1"/>
              <a:t>amet</a:t>
            </a:r>
            <a:r>
              <a:rPr lang="nl-BE" sz="2000" dirty="0"/>
              <a:t>, </a:t>
            </a:r>
            <a:r>
              <a:rPr lang="nl-BE" sz="2000" dirty="0" err="1"/>
              <a:t>suscipit</a:t>
            </a:r>
            <a:r>
              <a:rPr lang="nl-BE" sz="2000" dirty="0"/>
              <a:t> ut </a:t>
            </a:r>
            <a:r>
              <a:rPr lang="nl-BE" sz="2000" dirty="0" err="1"/>
              <a:t>odio</a:t>
            </a:r>
            <a:r>
              <a:rPr lang="nl-BE" sz="2000" dirty="0"/>
              <a:t>. </a:t>
            </a:r>
            <a:r>
              <a:rPr lang="nl-BE" sz="2000" dirty="0" err="1"/>
              <a:t>Curabitur</a:t>
            </a:r>
            <a:r>
              <a:rPr lang="nl-BE" sz="2000" dirty="0"/>
              <a:t> </a:t>
            </a:r>
            <a:r>
              <a:rPr lang="nl-BE" sz="2000" dirty="0" err="1"/>
              <a:t>sagittis</a:t>
            </a:r>
            <a:r>
              <a:rPr lang="nl-BE" sz="2000" dirty="0"/>
              <a:t> </a:t>
            </a:r>
            <a:r>
              <a:rPr lang="nl-BE" sz="2000" dirty="0" err="1"/>
              <a:t>erat</a:t>
            </a:r>
            <a:r>
              <a:rPr lang="nl-BE" sz="2000" dirty="0"/>
              <a:t> </a:t>
            </a:r>
            <a:r>
              <a:rPr lang="nl-BE" sz="2000" dirty="0" err="1"/>
              <a:t>placerat</a:t>
            </a:r>
            <a:r>
              <a:rPr lang="nl-BE" sz="2000" dirty="0"/>
              <a:t> ex </a:t>
            </a:r>
            <a:r>
              <a:rPr lang="nl-BE" sz="2000" dirty="0" err="1"/>
              <a:t>consequat</a:t>
            </a:r>
            <a:r>
              <a:rPr lang="nl-BE" sz="2000" dirty="0"/>
              <a:t> </a:t>
            </a:r>
            <a:r>
              <a:rPr lang="nl-BE" sz="2000" dirty="0" err="1"/>
              <a:t>feugiat</a:t>
            </a:r>
            <a:r>
              <a:rPr lang="nl-BE" sz="2000" dirty="0"/>
              <a:t>. </a:t>
            </a:r>
            <a:r>
              <a:rPr lang="nl-BE" sz="2000" dirty="0" err="1"/>
              <a:t>Praesent</a:t>
            </a:r>
            <a:r>
              <a:rPr lang="nl-BE" sz="2000" dirty="0"/>
              <a:t> </a:t>
            </a:r>
            <a:r>
              <a:rPr lang="nl-BE" sz="2000" dirty="0" err="1"/>
              <a:t>eget</a:t>
            </a:r>
            <a:r>
              <a:rPr lang="nl-BE" sz="2000" dirty="0"/>
              <a:t> libero </a:t>
            </a:r>
            <a:r>
              <a:rPr lang="nl-BE" sz="2000" dirty="0" err="1"/>
              <a:t>imperdiet</a:t>
            </a:r>
            <a:r>
              <a:rPr lang="nl-BE" sz="2000" dirty="0"/>
              <a:t>, </a:t>
            </a:r>
            <a:r>
              <a:rPr lang="nl-BE" sz="2000" dirty="0" err="1"/>
              <a:t>lobortis</a:t>
            </a:r>
            <a:r>
              <a:rPr lang="nl-BE" sz="2000" dirty="0"/>
              <a:t> </a:t>
            </a:r>
            <a:r>
              <a:rPr lang="nl-BE" sz="2000" dirty="0" err="1"/>
              <a:t>augue</a:t>
            </a:r>
            <a:r>
              <a:rPr lang="nl-BE" sz="2000" dirty="0"/>
              <a:t> et, </a:t>
            </a:r>
            <a:r>
              <a:rPr lang="nl-BE" sz="2000" dirty="0" err="1"/>
              <a:t>scelerisque</a:t>
            </a:r>
            <a:r>
              <a:rPr lang="nl-BE" sz="2000" dirty="0"/>
              <a:t> </a:t>
            </a:r>
            <a:r>
              <a:rPr lang="nl-BE" sz="2000" dirty="0" err="1"/>
              <a:t>tellus</a:t>
            </a:r>
            <a:r>
              <a:rPr lang="nl-BE" sz="2000" dirty="0"/>
              <a:t>. </a:t>
            </a:r>
            <a:r>
              <a:rPr lang="nl-BE" sz="2000" dirty="0" err="1"/>
              <a:t>Fusce</a:t>
            </a:r>
            <a:r>
              <a:rPr lang="nl-BE" sz="2000" dirty="0"/>
              <a:t> vel </a:t>
            </a:r>
            <a:r>
              <a:rPr lang="nl-BE" sz="2000" dirty="0" err="1"/>
              <a:t>nisl</a:t>
            </a:r>
            <a:r>
              <a:rPr lang="nl-BE" sz="2000" dirty="0"/>
              <a:t> </a:t>
            </a:r>
            <a:r>
              <a:rPr lang="nl-BE" sz="2000" dirty="0" err="1"/>
              <a:t>diam</a:t>
            </a:r>
            <a:r>
              <a:rPr lang="nl-BE" sz="2000" dirty="0"/>
              <a:t>. Ut a </a:t>
            </a:r>
            <a:r>
              <a:rPr lang="nl-BE" sz="2000" dirty="0" err="1"/>
              <a:t>erat</a:t>
            </a:r>
            <a:r>
              <a:rPr lang="nl-BE" sz="2000" dirty="0"/>
              <a:t> </a:t>
            </a:r>
            <a:r>
              <a:rPr lang="nl-BE" sz="2000" dirty="0" err="1"/>
              <a:t>nec</a:t>
            </a:r>
            <a:r>
              <a:rPr lang="nl-BE" sz="2000" dirty="0"/>
              <a:t> </a:t>
            </a:r>
            <a:r>
              <a:rPr lang="nl-BE" sz="2000" dirty="0" err="1"/>
              <a:t>metus</a:t>
            </a:r>
            <a:r>
              <a:rPr lang="nl-BE" sz="2000" dirty="0"/>
              <a:t> </a:t>
            </a:r>
            <a:r>
              <a:rPr lang="nl-BE" sz="2000" dirty="0" err="1"/>
              <a:t>feugiat</a:t>
            </a:r>
            <a:r>
              <a:rPr lang="nl-BE" sz="2000" dirty="0"/>
              <a:t> </a:t>
            </a:r>
            <a:r>
              <a:rPr lang="nl-BE" sz="2000" dirty="0" err="1"/>
              <a:t>iaculis</a:t>
            </a:r>
            <a:r>
              <a:rPr lang="nl-BE" sz="2000" dirty="0"/>
              <a:t>. </a:t>
            </a:r>
            <a:r>
              <a:rPr lang="nl-BE" sz="2000" dirty="0" err="1"/>
              <a:t>Donec</a:t>
            </a:r>
            <a:r>
              <a:rPr lang="nl-BE" sz="2000" dirty="0"/>
              <a:t> </a:t>
            </a:r>
            <a:r>
              <a:rPr lang="nl-BE" sz="2000" dirty="0" err="1"/>
              <a:t>sed</a:t>
            </a:r>
            <a:r>
              <a:rPr lang="nl-BE" sz="2000" dirty="0"/>
              <a:t> </a:t>
            </a:r>
            <a:r>
              <a:rPr lang="nl-BE" sz="2000" dirty="0" err="1"/>
              <a:t>orci</a:t>
            </a:r>
            <a:r>
              <a:rPr lang="nl-BE" sz="2000" dirty="0"/>
              <a:t> </a:t>
            </a:r>
            <a:r>
              <a:rPr lang="nl-BE" sz="2000" dirty="0" err="1"/>
              <a:t>fringilla</a:t>
            </a:r>
            <a:r>
              <a:rPr lang="nl-BE" sz="2000" dirty="0"/>
              <a:t>, </a:t>
            </a:r>
            <a:r>
              <a:rPr lang="nl-BE" sz="2000" dirty="0" err="1"/>
              <a:t>vulputate</a:t>
            </a:r>
            <a:r>
              <a:rPr lang="nl-BE" sz="2000" dirty="0"/>
              <a:t> mi et, </a:t>
            </a:r>
            <a:r>
              <a:rPr lang="nl-BE" sz="2000" dirty="0" err="1"/>
              <a:t>vulputate</a:t>
            </a:r>
            <a:r>
              <a:rPr lang="nl-BE" sz="2000" dirty="0"/>
              <a:t> </a:t>
            </a:r>
            <a:r>
              <a:rPr lang="nl-BE" sz="2000" dirty="0" err="1"/>
              <a:t>nisi</a:t>
            </a:r>
            <a:r>
              <a:rPr lang="nl-BE" sz="2000" dirty="0"/>
              <a:t>. </a:t>
            </a:r>
            <a:r>
              <a:rPr lang="nl-BE" sz="2000" dirty="0" err="1"/>
              <a:t>Nulla</a:t>
            </a:r>
            <a:r>
              <a:rPr lang="nl-BE" sz="2000" dirty="0"/>
              <a:t> </a:t>
            </a:r>
            <a:r>
              <a:rPr lang="nl-BE" sz="2000" dirty="0" err="1"/>
              <a:t>aliquam</a:t>
            </a:r>
            <a:r>
              <a:rPr lang="nl-BE" sz="2000" dirty="0"/>
              <a:t> </a:t>
            </a:r>
            <a:r>
              <a:rPr lang="nl-BE" sz="2000" dirty="0" err="1"/>
              <a:t>felis</a:t>
            </a:r>
            <a:r>
              <a:rPr lang="nl-BE" sz="2000" dirty="0"/>
              <a:t> </a:t>
            </a:r>
            <a:r>
              <a:rPr lang="nl-BE" sz="2000" dirty="0" err="1"/>
              <a:t>lorem</a:t>
            </a:r>
            <a:r>
              <a:rPr lang="nl-BE" sz="2000" dirty="0"/>
              <a:t>, </a:t>
            </a:r>
            <a:r>
              <a:rPr lang="nl-BE" sz="2000" dirty="0" err="1"/>
              <a:t>sed</a:t>
            </a:r>
            <a:r>
              <a:rPr lang="nl-BE" sz="2000" dirty="0"/>
              <a:t> </a:t>
            </a:r>
            <a:r>
              <a:rPr lang="nl-BE" sz="2000" dirty="0" err="1"/>
              <a:t>posuere</a:t>
            </a:r>
            <a:r>
              <a:rPr lang="nl-BE" sz="2000" dirty="0"/>
              <a:t> </a:t>
            </a:r>
            <a:r>
              <a:rPr lang="nl-BE" sz="2000" dirty="0" err="1"/>
              <a:t>sapien</a:t>
            </a:r>
            <a:r>
              <a:rPr lang="nl-BE" sz="2000" dirty="0"/>
              <a:t> </a:t>
            </a:r>
            <a:r>
              <a:rPr lang="nl-BE" sz="2000" dirty="0" err="1"/>
              <a:t>porttitor</a:t>
            </a:r>
            <a:r>
              <a:rPr lang="nl-BE" sz="2000" dirty="0"/>
              <a:t> vitae. Ut </a:t>
            </a:r>
            <a:r>
              <a:rPr lang="nl-BE" sz="2000" dirty="0" err="1"/>
              <a:t>condimentum</a:t>
            </a:r>
            <a:r>
              <a:rPr lang="nl-BE" sz="2000" dirty="0"/>
              <a:t> </a:t>
            </a:r>
            <a:r>
              <a:rPr lang="nl-BE" sz="2000" dirty="0" err="1"/>
              <a:t>augue</a:t>
            </a:r>
            <a:r>
              <a:rPr lang="nl-BE" sz="2000" dirty="0"/>
              <a:t> ex, at vestibulum </a:t>
            </a:r>
            <a:r>
              <a:rPr lang="nl-BE" sz="2000" dirty="0" err="1"/>
              <a:t>arcu</a:t>
            </a:r>
            <a:r>
              <a:rPr lang="nl-BE" sz="2000" dirty="0"/>
              <a:t> </a:t>
            </a:r>
            <a:r>
              <a:rPr lang="nl-BE" sz="2000" dirty="0" err="1"/>
              <a:t>aliquet</a:t>
            </a:r>
            <a:r>
              <a:rPr lang="nl-BE" sz="2000" dirty="0"/>
              <a:t> at. Nam </a:t>
            </a:r>
            <a:r>
              <a:rPr lang="nl-BE" sz="2000" dirty="0" err="1"/>
              <a:t>justo</a:t>
            </a:r>
            <a:r>
              <a:rPr lang="nl-BE" sz="2000" dirty="0"/>
              <a:t> </a:t>
            </a:r>
            <a:r>
              <a:rPr lang="nl-BE" sz="2000" dirty="0" err="1"/>
              <a:t>purus</a:t>
            </a:r>
            <a:r>
              <a:rPr lang="nl-BE" sz="2000" dirty="0"/>
              <a:t>, </a:t>
            </a:r>
            <a:r>
              <a:rPr lang="nl-BE" sz="2000" dirty="0" err="1"/>
              <a:t>mattis</a:t>
            </a:r>
            <a:r>
              <a:rPr lang="nl-BE" sz="2000" dirty="0"/>
              <a:t> </a:t>
            </a:r>
          </a:p>
          <a:p>
            <a:endParaRPr lang="fr-BE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578310C-943A-60F6-A37B-E90047024DBD}"/>
              </a:ext>
            </a:extLst>
          </p:cNvPr>
          <p:cNvSpPr/>
          <p:nvPr/>
        </p:nvSpPr>
        <p:spPr>
          <a:xfrm>
            <a:off x="1336430" y="38795058"/>
            <a:ext cx="3263842" cy="3263842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800" dirty="0"/>
              <a:t>Logo </a:t>
            </a:r>
            <a:r>
              <a:rPr lang="fr-BE" sz="4800" dirty="0" err="1"/>
              <a:t>Depar</a:t>
            </a:r>
            <a:r>
              <a:rPr lang="fr-BE" sz="4800" dirty="0"/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C175CBE-1471-26AE-BACC-88C248BEA45A}"/>
              </a:ext>
            </a:extLst>
          </p:cNvPr>
          <p:cNvSpPr/>
          <p:nvPr/>
        </p:nvSpPr>
        <p:spPr>
          <a:xfrm>
            <a:off x="5158153" y="38829189"/>
            <a:ext cx="3263842" cy="3263842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800" dirty="0"/>
              <a:t>Logo </a:t>
            </a:r>
            <a:r>
              <a:rPr lang="fr-BE" sz="4800" dirty="0" err="1"/>
              <a:t>Research</a:t>
            </a:r>
            <a:r>
              <a:rPr lang="fr-BE" sz="4800" dirty="0"/>
              <a:t> Unit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384DC5-FE47-9A68-5EC2-AE487E38CF3B}"/>
              </a:ext>
            </a:extLst>
          </p:cNvPr>
          <p:cNvSpPr txBox="1"/>
          <p:nvPr/>
        </p:nvSpPr>
        <p:spPr>
          <a:xfrm>
            <a:off x="9758425" y="41262034"/>
            <a:ext cx="10096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dirty="0" err="1">
                <a:latin typeface="+mj-lt"/>
              </a:rPr>
              <a:t>Responsible</a:t>
            </a:r>
            <a:r>
              <a:rPr lang="fr-BE" sz="2400" dirty="0">
                <a:latin typeface="+mj-lt"/>
              </a:rPr>
              <a:t> editor: NAME </a:t>
            </a:r>
            <a:r>
              <a:rPr lang="fr-BE" sz="2400" dirty="0" err="1">
                <a:latin typeface="+mj-lt"/>
              </a:rPr>
              <a:t>Firstname</a:t>
            </a:r>
            <a:endParaRPr lang="fr-BE" sz="2400" dirty="0">
              <a:latin typeface="+mj-lt"/>
            </a:endParaRPr>
          </a:p>
          <a:p>
            <a:r>
              <a:rPr lang="fr-BE" sz="2400" dirty="0">
                <a:latin typeface="+mj-lt"/>
              </a:rPr>
              <a:t>Email: responsible.editor@mil.be</a:t>
            </a:r>
          </a:p>
        </p:txBody>
      </p:sp>
    </p:spTree>
    <p:extLst>
      <p:ext uri="{BB962C8B-B14F-4D97-AF65-F5344CB8AC3E}">
        <p14:creationId xmlns:p14="http://schemas.microsoft.com/office/powerpoint/2010/main" val="219061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MA Theme Color">
      <a:dk1>
        <a:srgbClr val="000066"/>
      </a:dk1>
      <a:lt1>
        <a:srgbClr val="FFFFFF"/>
      </a:lt1>
      <a:dk2>
        <a:srgbClr val="1D1A2A"/>
      </a:dk2>
      <a:lt2>
        <a:srgbClr val="FFFFFF"/>
      </a:lt2>
      <a:accent1>
        <a:srgbClr val="CADBF2"/>
      </a:accent1>
      <a:accent2>
        <a:srgbClr val="00919C"/>
      </a:accent2>
      <a:accent3>
        <a:srgbClr val="FFD32C"/>
      </a:accent3>
      <a:accent4>
        <a:srgbClr val="E73D2C"/>
      </a:accent4>
      <a:accent5>
        <a:srgbClr val="A08442"/>
      </a:accent5>
      <a:accent6>
        <a:srgbClr val="000066"/>
      </a:accent6>
      <a:hlink>
        <a:srgbClr val="CADBF2"/>
      </a:hlink>
      <a:folHlink>
        <a:srgbClr val="E73D2C"/>
      </a:folHlink>
    </a:clrScheme>
    <a:fontScheme name="RMA Theme Font">
      <a:majorFont>
        <a:latin typeface="Ubuntu"/>
        <a:ea typeface=""/>
        <a:cs typeface=""/>
      </a:majorFont>
      <a:minorFont>
        <a:latin typeface="Ubuntu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559</TotalTime>
  <Words>200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Lora</vt:lpstr>
      <vt:lpstr>Ubuntu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Ntimpirantije Guenaël</dc:creator>
  <cp:lastModifiedBy>Ntimpirantije Guenaël</cp:lastModifiedBy>
  <cp:revision>4</cp:revision>
  <cp:lastPrinted>2026-04-24T11:53:03Z</cp:lastPrinted>
  <dcterms:created xsi:type="dcterms:W3CDTF">2026-04-22T07:35:26Z</dcterms:created>
  <dcterms:modified xsi:type="dcterms:W3CDTF">2026-04-27T12:53:36Z</dcterms:modified>
</cp:coreProperties>
</file>